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93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58000" cy="9144000"/>
  <p:defaultTextStyle>
    <a:defPPr rtl="0">
      <a:defRPr lang="lv-LV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s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89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>
            <a:extLst>
              <a:ext uri="{FF2B5EF4-FFF2-40B4-BE49-F238E27FC236}">
                <a16:creationId xmlns:a16="http://schemas.microsoft.com/office/drawing/2014/main" id="{EB6F786D-919B-4EF5-BD44-C01ABFF51C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7C3CE706-A491-407B-8A3C-1E1B38E3BE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9BD8C2-DF6C-4F2A-86E0-344C2C28B4E5}" type="datetime1">
              <a:rPr lang="lv-LV" smtClean="0"/>
              <a:t>22.09.2026</a:t>
            </a:fld>
            <a:endParaRPr lang="lv-LV" dirty="0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49EB2EC7-06AC-483D-9F0F-8513034635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77165677-A8C6-4167-BD6B-72F4BE86DE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D49346E-4525-4E9D-8817-A0F329044F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8088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 noProof="0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A4A45-7959-4095-8601-E660635483E2}" type="datetime1">
              <a:rPr lang="lv-LV" smtClean="0"/>
              <a:pPr/>
              <a:t>22.09.2026</a:t>
            </a:fld>
            <a:endParaRPr lang="lv-LV" dirty="0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v-LV" noProof="0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A180B81-AA4E-4B75-A7A4-FD12E7A9A81B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251628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 hasCustomPrompt="1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lv-LV" noProof="0"/>
              <a:t>Noklikšķiniet, lai rediģētu šablona apakšvirsraksta stilu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5B92CBB0-FD36-40A0-8127-25EE50C06F03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13" name="Taisns savienotājs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isnstūris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0959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299D58-7AA8-4C02-873E-52BA3E9D3D73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188002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1" spc="200" baseline="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 hasCustomPrompt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93A635-7EE3-4561-8AA4-D92CABFFFB06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12" name="Taisns savienotājs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aisnstūris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3833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 hasCustomPrompt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 hasCustomPrompt="1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3D9FD-1EEE-4649-ADD8-44BE50F576AF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45805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irsraksts 9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 hasCustomPrompt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 hasCustomPrompt="1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 hasCustomPrompt="1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lv-LV" noProof="0"/>
              <a:t>Noklikšķiniet, lai rediģētu šablona tekstu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 hasCustomPrompt="1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0EC59C-5812-46D5-AB52-301B7C29B29D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8527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98D0F6-7296-48B1-ADA6-EB75D16C7353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357086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0445B7-4046-438F-88A8-D440584FAD1C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2225824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irsraksts 7"/>
          <p:cNvSpPr>
            <a:spLocks noGrp="1"/>
          </p:cNvSpPr>
          <p:nvPr>
            <p:ph type="title" hasCustomPrompt="1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 hasCustomPrompt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 hasCustomPrompt="1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3A9282-69D3-4B78-A576-3AA839349C50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2069637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Attēla vietturis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v-LV" noProof="0"/>
              <a:t>Noklikšķiniet uz ikonas, lai pievienotu attēlu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 hasCustomPrompt="1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B012E0-7CF8-49EF-9D4D-0D2133B29631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8" name="Taisns savienotājs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4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371316-097B-4232-951C-AB368E94A785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363697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5AC3DF-0CB5-4DA0-ACDC-C2282AE650B5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7" name="Taisns savienotājs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157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lv-LV" noProof="0" dirty="0"/>
              <a:t>Noklikšķiniet, lai rediģētu šablona tekstu stilus</a:t>
            </a:r>
          </a:p>
          <a:p>
            <a:pPr lvl="1" rtl="0"/>
            <a:r>
              <a:rPr lang="lv-LV" noProof="0" dirty="0"/>
              <a:t>Otrais līmenis</a:t>
            </a:r>
          </a:p>
          <a:p>
            <a:pPr lvl="2" rtl="0"/>
            <a:r>
              <a:rPr lang="lv-LV" noProof="0" dirty="0"/>
              <a:t>Trešais līmenis</a:t>
            </a:r>
          </a:p>
          <a:p>
            <a:pPr lvl="3" rtl="0"/>
            <a:r>
              <a:rPr lang="lv-LV" noProof="0" dirty="0"/>
              <a:t>Ceturtais līmenis</a:t>
            </a:r>
          </a:p>
          <a:p>
            <a:pPr lvl="4" rtl="0"/>
            <a:r>
              <a:rPr lang="lv-LV" noProof="0" dirty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66DCB69-0EC9-4977-BB0B-730E81159812}" type="datetime1">
              <a:rPr lang="lv-LV" noProof="0" smtClean="0"/>
              <a:t>22.09.2026</a:t>
            </a:fld>
            <a:endParaRPr lang="lv-LV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lv-LV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966EA62-41C5-4F9A-A915-5B0BC739C923}" type="slidenum">
              <a:rPr lang="lv-LV" noProof="0" smtClean="0"/>
              <a:pPr/>
              <a:t>‹#›</a:t>
            </a:fld>
            <a:endParaRPr lang="lv-LV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Taisns savienotājs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06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503" r:id="rId10"/>
    <p:sldLayoutId id="2147484504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b="1" kern="1200" cap="all" spc="100" baseline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831C6DF-CECA-4B2C-862B-EB0204284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376809"/>
          </a:xfrm>
        </p:spPr>
        <p:txBody>
          <a:bodyPr>
            <a:normAutofit/>
          </a:bodyPr>
          <a:lstStyle/>
          <a:p>
            <a:pPr algn="ctr"/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SIA «TUKUMA SILTUMS « organizatoriskā </a:t>
            </a:r>
            <a:r>
              <a:rPr lang="lv-LV" sz="1400">
                <a:latin typeface="Times New Roman" panose="02020603050405020304" pitchFamily="18" charset="0"/>
                <a:cs typeface="Times New Roman" panose="02020603050405020304" pitchFamily="18" charset="0"/>
              </a:rPr>
              <a:t>struktūra « no 02.07.2025.g.</a:t>
            </a:r>
            <a:endParaRPr lang="lv-LV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1EA9D97-C038-4E25-BAA8-3FF310F66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962025"/>
            <a:ext cx="10407632" cy="53473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endParaRPr lang="lv-LV" dirty="0"/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51FE54FE-AB37-43D3-8F97-76CDB99E4D96}"/>
              </a:ext>
            </a:extLst>
          </p:cNvPr>
          <p:cNvSpPr/>
          <p:nvPr/>
        </p:nvSpPr>
        <p:spPr>
          <a:xfrm>
            <a:off x="4391024" y="1028700"/>
            <a:ext cx="2838450" cy="561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Kapitāldaļu turētājs</a:t>
            </a: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E16CCEF9-FB0C-4A26-A90E-050A19A3C77B}"/>
              </a:ext>
            </a:extLst>
          </p:cNvPr>
          <p:cNvSpPr/>
          <p:nvPr/>
        </p:nvSpPr>
        <p:spPr>
          <a:xfrm>
            <a:off x="4407788" y="1785934"/>
            <a:ext cx="2838450" cy="4667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Valdes loceklis</a:t>
            </a:r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A176ECBA-8841-441B-BCC5-9DA61DE747E8}"/>
              </a:ext>
            </a:extLst>
          </p:cNvPr>
          <p:cNvSpPr/>
          <p:nvPr/>
        </p:nvSpPr>
        <p:spPr>
          <a:xfrm>
            <a:off x="787338" y="2733659"/>
            <a:ext cx="1562295" cy="447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Ražošanas daļas vadītājs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6AA4001E-E673-44E4-AF88-48F7C254CAB9}"/>
              </a:ext>
            </a:extLst>
          </p:cNvPr>
          <p:cNvSpPr/>
          <p:nvPr/>
        </p:nvSpPr>
        <p:spPr>
          <a:xfrm>
            <a:off x="5757385" y="2752725"/>
            <a:ext cx="1548290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Siltumtehnikas inženieris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0D4A85C0-5780-4B16-A569-AA95C8B32A6D}"/>
              </a:ext>
            </a:extLst>
          </p:cNvPr>
          <p:cNvSpPr/>
          <p:nvPr/>
        </p:nvSpPr>
        <p:spPr>
          <a:xfrm>
            <a:off x="7479361" y="2760434"/>
            <a:ext cx="1691783" cy="420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Meistars</a:t>
            </a:r>
            <a:endParaRPr lang="lv-LV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BB2135C8-5724-49C6-9C9F-95F8D92D9BBB}"/>
              </a:ext>
            </a:extLst>
          </p:cNvPr>
          <p:cNvSpPr/>
          <p:nvPr/>
        </p:nvSpPr>
        <p:spPr>
          <a:xfrm>
            <a:off x="4014310" y="2733659"/>
            <a:ext cx="1548290" cy="457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Piegādes un sadales iecirkņa Meistars</a:t>
            </a:r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77239BF9-E870-41A6-9E91-0ADBC5AEE1ED}"/>
              </a:ext>
            </a:extLst>
          </p:cNvPr>
          <p:cNvSpPr/>
          <p:nvPr/>
        </p:nvSpPr>
        <p:spPr>
          <a:xfrm>
            <a:off x="2515462" y="2733660"/>
            <a:ext cx="1346449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Meistars</a:t>
            </a:r>
            <a:r>
              <a:rPr lang="lv-LV" sz="1200" dirty="0"/>
              <a:t> 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07FB67D0-D8EC-4C36-885F-1E22A143F28D}"/>
              </a:ext>
            </a:extLst>
          </p:cNvPr>
          <p:cNvSpPr/>
          <p:nvPr/>
        </p:nvSpPr>
        <p:spPr>
          <a:xfrm>
            <a:off x="9581817" y="3062819"/>
            <a:ext cx="1494087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Lietvede</a:t>
            </a:r>
          </a:p>
        </p:txBody>
      </p:sp>
      <p:sp>
        <p:nvSpPr>
          <p:cNvPr id="30" name="Taisnstūris 29">
            <a:extLst>
              <a:ext uri="{FF2B5EF4-FFF2-40B4-BE49-F238E27FC236}">
                <a16:creationId xmlns:a16="http://schemas.microsoft.com/office/drawing/2014/main" id="{65D3F4A5-8EEB-4906-A672-09151777DFE9}"/>
              </a:ext>
            </a:extLst>
          </p:cNvPr>
          <p:cNvSpPr/>
          <p:nvPr/>
        </p:nvSpPr>
        <p:spPr>
          <a:xfrm>
            <a:off x="9569006" y="3726449"/>
            <a:ext cx="1495418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Juriste</a:t>
            </a:r>
          </a:p>
        </p:txBody>
      </p:sp>
      <p:sp>
        <p:nvSpPr>
          <p:cNvPr id="31" name="Taisnstūris 30">
            <a:extLst>
              <a:ext uri="{FF2B5EF4-FFF2-40B4-BE49-F238E27FC236}">
                <a16:creationId xmlns:a16="http://schemas.microsoft.com/office/drawing/2014/main" id="{9BD31481-C84F-4705-8363-39181F338E79}"/>
              </a:ext>
            </a:extLst>
          </p:cNvPr>
          <p:cNvSpPr/>
          <p:nvPr/>
        </p:nvSpPr>
        <p:spPr>
          <a:xfrm>
            <a:off x="9537047" y="4347960"/>
            <a:ext cx="1498706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Galvenā grāmatvede</a:t>
            </a:r>
          </a:p>
        </p:txBody>
      </p:sp>
      <p:sp>
        <p:nvSpPr>
          <p:cNvPr id="32" name="Taisnstūris 31">
            <a:extLst>
              <a:ext uri="{FF2B5EF4-FFF2-40B4-BE49-F238E27FC236}">
                <a16:creationId xmlns:a16="http://schemas.microsoft.com/office/drawing/2014/main" id="{D2550536-E801-40D7-AC8D-2539234497E0}"/>
              </a:ext>
            </a:extLst>
          </p:cNvPr>
          <p:cNvSpPr/>
          <p:nvPr/>
        </p:nvSpPr>
        <p:spPr>
          <a:xfrm>
            <a:off x="9527165" y="4969471"/>
            <a:ext cx="1518469" cy="488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Datu analītiķe</a:t>
            </a:r>
          </a:p>
        </p:txBody>
      </p:sp>
      <p:sp>
        <p:nvSpPr>
          <p:cNvPr id="33" name="Taisnstūris 32">
            <a:extLst>
              <a:ext uri="{FF2B5EF4-FFF2-40B4-BE49-F238E27FC236}">
                <a16:creationId xmlns:a16="http://schemas.microsoft.com/office/drawing/2014/main" id="{650AF140-AB51-40F3-AC7B-B23A0C0E675C}"/>
              </a:ext>
            </a:extLst>
          </p:cNvPr>
          <p:cNvSpPr/>
          <p:nvPr/>
        </p:nvSpPr>
        <p:spPr>
          <a:xfrm>
            <a:off x="9515485" y="5610415"/>
            <a:ext cx="1520268" cy="466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Grāmatvede</a:t>
            </a:r>
          </a:p>
        </p:txBody>
      </p:sp>
      <p:cxnSp>
        <p:nvCxnSpPr>
          <p:cNvPr id="38" name="Taisns bultveida savienotājs 37">
            <a:extLst>
              <a:ext uri="{FF2B5EF4-FFF2-40B4-BE49-F238E27FC236}">
                <a16:creationId xmlns:a16="http://schemas.microsoft.com/office/drawing/2014/main" id="{CE211D10-9582-49B4-BBDE-AD02701C644F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13495" y="3286659"/>
            <a:ext cx="2683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Taisns bultveida savienotājs 39">
            <a:extLst>
              <a:ext uri="{FF2B5EF4-FFF2-40B4-BE49-F238E27FC236}">
                <a16:creationId xmlns:a16="http://schemas.microsoft.com/office/drawing/2014/main" id="{BF33EB2F-6D33-46B4-8391-FB36FEB72A7A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9307090" y="4571800"/>
            <a:ext cx="229957" cy="14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Taisns bultveida savienotājs 41">
            <a:extLst>
              <a:ext uri="{FF2B5EF4-FFF2-40B4-BE49-F238E27FC236}">
                <a16:creationId xmlns:a16="http://schemas.microsoft.com/office/drawing/2014/main" id="{0FFB72F4-17F9-4621-B330-B75B2455D46D}"/>
              </a:ext>
            </a:extLst>
          </p:cNvPr>
          <p:cNvCxnSpPr>
            <a:cxnSpLocks/>
          </p:cNvCxnSpPr>
          <p:nvPr/>
        </p:nvCxnSpPr>
        <p:spPr>
          <a:xfrm>
            <a:off x="9281501" y="3959810"/>
            <a:ext cx="2811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Taisns bultveida savienotājs 43">
            <a:extLst>
              <a:ext uri="{FF2B5EF4-FFF2-40B4-BE49-F238E27FC236}">
                <a16:creationId xmlns:a16="http://schemas.microsoft.com/office/drawing/2014/main" id="{C5E27CD8-13D4-4A1B-98F7-45BCE52218D0}"/>
              </a:ext>
            </a:extLst>
          </p:cNvPr>
          <p:cNvCxnSpPr>
            <a:cxnSpLocks/>
          </p:cNvCxnSpPr>
          <p:nvPr/>
        </p:nvCxnSpPr>
        <p:spPr>
          <a:xfrm>
            <a:off x="9288493" y="5243507"/>
            <a:ext cx="2811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Taisns bultveida savienotājs 45">
            <a:extLst>
              <a:ext uri="{FF2B5EF4-FFF2-40B4-BE49-F238E27FC236}">
                <a16:creationId xmlns:a16="http://schemas.microsoft.com/office/drawing/2014/main" id="{F5E4EFEF-6D80-448E-AFC4-66A858B94E0C}"/>
              </a:ext>
            </a:extLst>
          </p:cNvPr>
          <p:cNvCxnSpPr>
            <a:cxnSpLocks/>
          </p:cNvCxnSpPr>
          <p:nvPr/>
        </p:nvCxnSpPr>
        <p:spPr>
          <a:xfrm flipV="1">
            <a:off x="9298379" y="5827506"/>
            <a:ext cx="226992" cy="14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Taisns bultveida savienotājs 48">
            <a:extLst>
              <a:ext uri="{FF2B5EF4-FFF2-40B4-BE49-F238E27FC236}">
                <a16:creationId xmlns:a16="http://schemas.microsoft.com/office/drawing/2014/main" id="{608FF059-9A9F-4AB7-B17D-057DE614FCCF}"/>
              </a:ext>
            </a:extLst>
          </p:cNvPr>
          <p:cNvCxnSpPr>
            <a:cxnSpLocks/>
          </p:cNvCxnSpPr>
          <p:nvPr/>
        </p:nvCxnSpPr>
        <p:spPr>
          <a:xfrm>
            <a:off x="5800724" y="2252660"/>
            <a:ext cx="0" cy="228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aisnstūris 67">
            <a:extLst>
              <a:ext uri="{FF2B5EF4-FFF2-40B4-BE49-F238E27FC236}">
                <a16:creationId xmlns:a16="http://schemas.microsoft.com/office/drawing/2014/main" id="{FBBF2130-A045-4AAA-897D-D6189A6A6ADF}"/>
              </a:ext>
            </a:extLst>
          </p:cNvPr>
          <p:cNvSpPr/>
          <p:nvPr/>
        </p:nvSpPr>
        <p:spPr>
          <a:xfrm>
            <a:off x="4013135" y="3286659"/>
            <a:ext cx="1549464" cy="581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Piegādes uz sadales iecirknis</a:t>
            </a:r>
          </a:p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Personāls </a:t>
            </a:r>
          </a:p>
        </p:txBody>
      </p:sp>
      <p:sp>
        <p:nvSpPr>
          <p:cNvPr id="69" name="Taisnstūris 68">
            <a:extLst>
              <a:ext uri="{FF2B5EF4-FFF2-40B4-BE49-F238E27FC236}">
                <a16:creationId xmlns:a16="http://schemas.microsoft.com/office/drawing/2014/main" id="{DC9C0C0A-445A-45D4-AF3D-BD0D10FC1BD9}"/>
              </a:ext>
            </a:extLst>
          </p:cNvPr>
          <p:cNvSpPr/>
          <p:nvPr/>
        </p:nvSpPr>
        <p:spPr>
          <a:xfrm>
            <a:off x="779361" y="3286659"/>
            <a:ext cx="1562283" cy="553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Asteru iela 6 Tukums personāls</a:t>
            </a:r>
          </a:p>
        </p:txBody>
      </p:sp>
      <p:sp>
        <p:nvSpPr>
          <p:cNvPr id="70" name="Taisnstūris 69">
            <a:extLst>
              <a:ext uri="{FF2B5EF4-FFF2-40B4-BE49-F238E27FC236}">
                <a16:creationId xmlns:a16="http://schemas.microsoft.com/office/drawing/2014/main" id="{D25AAF1D-9198-4F7E-AB73-8C6E6DF4A64A}"/>
              </a:ext>
            </a:extLst>
          </p:cNvPr>
          <p:cNvSpPr/>
          <p:nvPr/>
        </p:nvSpPr>
        <p:spPr>
          <a:xfrm>
            <a:off x="761475" y="3942508"/>
            <a:ext cx="1580169" cy="5290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Zemites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iela 5, Tukums</a:t>
            </a:r>
          </a:p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personāls</a:t>
            </a:r>
          </a:p>
        </p:txBody>
      </p:sp>
      <p:sp>
        <p:nvSpPr>
          <p:cNvPr id="71" name="Taisnstūris 70">
            <a:extLst>
              <a:ext uri="{FF2B5EF4-FFF2-40B4-BE49-F238E27FC236}">
                <a16:creationId xmlns:a16="http://schemas.microsoft.com/office/drawing/2014/main" id="{602404A8-B2F6-40D5-AC9F-973286D60DBB}"/>
              </a:ext>
            </a:extLst>
          </p:cNvPr>
          <p:cNvSpPr/>
          <p:nvPr/>
        </p:nvSpPr>
        <p:spPr>
          <a:xfrm>
            <a:off x="5644377" y="4770455"/>
            <a:ext cx="1710459" cy="64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Smārdes iela 1 ,Katlu māja Smārdes 2  Tukums </a:t>
            </a:r>
          </a:p>
        </p:txBody>
      </p:sp>
      <p:sp>
        <p:nvSpPr>
          <p:cNvPr id="73" name="Taisnstūris 72">
            <a:extLst>
              <a:ext uri="{FF2B5EF4-FFF2-40B4-BE49-F238E27FC236}">
                <a16:creationId xmlns:a16="http://schemas.microsoft.com/office/drawing/2014/main" id="{924346CA-0C20-4DF6-8BBB-FA3238F4FA70}"/>
              </a:ext>
            </a:extLst>
          </p:cNvPr>
          <p:cNvSpPr/>
          <p:nvPr/>
        </p:nvSpPr>
        <p:spPr>
          <a:xfrm>
            <a:off x="7414156" y="5549897"/>
            <a:ext cx="1788082" cy="659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mikrorajons, Tukums personāls</a:t>
            </a:r>
          </a:p>
        </p:txBody>
      </p:sp>
      <p:cxnSp>
        <p:nvCxnSpPr>
          <p:cNvPr id="75" name="Taisns bultveida savienotājs 74">
            <a:extLst>
              <a:ext uri="{FF2B5EF4-FFF2-40B4-BE49-F238E27FC236}">
                <a16:creationId xmlns:a16="http://schemas.microsoft.com/office/drawing/2014/main" id="{B88B7767-59CF-4E82-BADF-22A907BC408C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5810249" y="1590676"/>
            <a:ext cx="16764" cy="195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aisnstūris 87">
            <a:extLst>
              <a:ext uri="{FF2B5EF4-FFF2-40B4-BE49-F238E27FC236}">
                <a16:creationId xmlns:a16="http://schemas.microsoft.com/office/drawing/2014/main" id="{5622E31E-72E5-4BEA-8F1A-94C34CF723C3}"/>
              </a:ext>
            </a:extLst>
          </p:cNvPr>
          <p:cNvSpPr/>
          <p:nvPr/>
        </p:nvSpPr>
        <p:spPr>
          <a:xfrm>
            <a:off x="2455879" y="3332442"/>
            <a:ext cx="1466812" cy="7412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 Zītari , Jaunpils pag. Tukuma nov. personāls</a:t>
            </a:r>
          </a:p>
        </p:txBody>
      </p:sp>
      <p:sp>
        <p:nvSpPr>
          <p:cNvPr id="89" name="Taisnstūris 88">
            <a:extLst>
              <a:ext uri="{FF2B5EF4-FFF2-40B4-BE49-F238E27FC236}">
                <a16:creationId xmlns:a16="http://schemas.microsoft.com/office/drawing/2014/main" id="{8FBEFFC7-7CDC-413F-AFFF-749021E50108}"/>
              </a:ext>
            </a:extLst>
          </p:cNvPr>
          <p:cNvSpPr/>
          <p:nvPr/>
        </p:nvSpPr>
        <p:spPr>
          <a:xfrm>
            <a:off x="4013135" y="3913465"/>
            <a:ext cx="1562182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Milzkalne, Smārdes pag. Tukuma nov. personāls </a:t>
            </a:r>
          </a:p>
        </p:txBody>
      </p:sp>
      <p:sp>
        <p:nvSpPr>
          <p:cNvPr id="90" name="Taisnstūris 89">
            <a:extLst>
              <a:ext uri="{FF2B5EF4-FFF2-40B4-BE49-F238E27FC236}">
                <a16:creationId xmlns:a16="http://schemas.microsoft.com/office/drawing/2014/main" id="{3BD28F82-C8D3-4D96-82B4-1228A8D24407}"/>
              </a:ext>
            </a:extLst>
          </p:cNvPr>
          <p:cNvSpPr/>
          <p:nvPr/>
        </p:nvSpPr>
        <p:spPr>
          <a:xfrm>
            <a:off x="761475" y="4505294"/>
            <a:ext cx="1577055" cy="64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Sēmes pag. Tukuma nov. personāls</a:t>
            </a:r>
          </a:p>
        </p:txBody>
      </p:sp>
      <p:sp>
        <p:nvSpPr>
          <p:cNvPr id="91" name="Taisnstūris 90">
            <a:extLst>
              <a:ext uri="{FF2B5EF4-FFF2-40B4-BE49-F238E27FC236}">
                <a16:creationId xmlns:a16="http://schemas.microsoft.com/office/drawing/2014/main" id="{BDFE1D9F-A8BD-40F7-AD96-D7B8DB2B9219}"/>
              </a:ext>
            </a:extLst>
          </p:cNvPr>
          <p:cNvSpPr/>
          <p:nvPr/>
        </p:nvSpPr>
        <p:spPr>
          <a:xfrm>
            <a:off x="2484019" y="4135575"/>
            <a:ext cx="1438672" cy="74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Leveste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,Jaunpils pag.  Tukuma nov</a:t>
            </a:r>
            <a:r>
              <a:rPr lang="lv-LV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personāls</a:t>
            </a:r>
          </a:p>
        </p:txBody>
      </p:sp>
      <p:sp>
        <p:nvSpPr>
          <p:cNvPr id="92" name="Taisnstūris 91">
            <a:extLst>
              <a:ext uri="{FF2B5EF4-FFF2-40B4-BE49-F238E27FC236}">
                <a16:creationId xmlns:a16="http://schemas.microsoft.com/office/drawing/2014/main" id="{43339824-659E-4C53-B97A-124647BF61C8}"/>
              </a:ext>
            </a:extLst>
          </p:cNvPr>
          <p:cNvSpPr/>
          <p:nvPr/>
        </p:nvSpPr>
        <p:spPr>
          <a:xfrm>
            <a:off x="7465709" y="4024948"/>
            <a:ext cx="1633230" cy="623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Slampes pag. Tukuma novads personāls</a:t>
            </a:r>
          </a:p>
        </p:txBody>
      </p:sp>
      <p:sp>
        <p:nvSpPr>
          <p:cNvPr id="93" name="Taisnstūris 92">
            <a:extLst>
              <a:ext uri="{FF2B5EF4-FFF2-40B4-BE49-F238E27FC236}">
                <a16:creationId xmlns:a16="http://schemas.microsoft.com/office/drawing/2014/main" id="{956738DD-B5C0-4904-BA92-7E760E065FBE}"/>
              </a:ext>
            </a:extLst>
          </p:cNvPr>
          <p:cNvSpPr/>
          <p:nvPr/>
        </p:nvSpPr>
        <p:spPr>
          <a:xfrm>
            <a:off x="787339" y="5243507"/>
            <a:ext cx="1532632" cy="9183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Raudas SAC , Smārdes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pag.Tukuma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novads personāls</a:t>
            </a:r>
          </a:p>
        </p:txBody>
      </p:sp>
      <p:sp>
        <p:nvSpPr>
          <p:cNvPr id="94" name="Taisnstūris 93">
            <a:extLst>
              <a:ext uri="{FF2B5EF4-FFF2-40B4-BE49-F238E27FC236}">
                <a16:creationId xmlns:a16="http://schemas.microsoft.com/office/drawing/2014/main" id="{7C2EAC55-B524-432B-AEBE-25491B1EFFE6}"/>
              </a:ext>
            </a:extLst>
          </p:cNvPr>
          <p:cNvSpPr/>
          <p:nvPr/>
        </p:nvSpPr>
        <p:spPr>
          <a:xfrm>
            <a:off x="5663778" y="5549898"/>
            <a:ext cx="1641897" cy="659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Tumes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pag.Tukuma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nov. personāls</a:t>
            </a:r>
          </a:p>
        </p:txBody>
      </p:sp>
      <p:sp>
        <p:nvSpPr>
          <p:cNvPr id="95" name="Taisnstūris 94">
            <a:extLst>
              <a:ext uri="{FF2B5EF4-FFF2-40B4-BE49-F238E27FC236}">
                <a16:creationId xmlns:a16="http://schemas.microsoft.com/office/drawing/2014/main" id="{CF32DE7D-EB48-46BA-BB16-8F63C5EA5403}"/>
              </a:ext>
            </a:extLst>
          </p:cNvPr>
          <p:cNvSpPr/>
          <p:nvPr/>
        </p:nvSpPr>
        <p:spPr>
          <a:xfrm>
            <a:off x="3969675" y="4674616"/>
            <a:ext cx="1588447" cy="74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Daigones iela 7, Pūres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pag.Tukuma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nov.personāls</a:t>
            </a:r>
            <a:endParaRPr lang="lv-LV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aisnstūris 95">
            <a:extLst>
              <a:ext uri="{FF2B5EF4-FFF2-40B4-BE49-F238E27FC236}">
                <a16:creationId xmlns:a16="http://schemas.microsoft.com/office/drawing/2014/main" id="{CB7F3B37-A8F1-4758-B7E8-CAF9962465D4}"/>
              </a:ext>
            </a:extLst>
          </p:cNvPr>
          <p:cNvSpPr/>
          <p:nvPr/>
        </p:nvSpPr>
        <p:spPr>
          <a:xfrm>
            <a:off x="7486565" y="3332443"/>
            <a:ext cx="1633230" cy="581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Džukstes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pag. Tukuma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nov.personāls</a:t>
            </a:r>
            <a:endParaRPr lang="lv-LV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Taisnstūris 96">
            <a:extLst>
              <a:ext uri="{FF2B5EF4-FFF2-40B4-BE49-F238E27FC236}">
                <a16:creationId xmlns:a16="http://schemas.microsoft.com/office/drawing/2014/main" id="{B6A62765-5A3C-4CCA-A506-097A898B902F}"/>
              </a:ext>
            </a:extLst>
          </p:cNvPr>
          <p:cNvSpPr/>
          <p:nvPr/>
        </p:nvSpPr>
        <p:spPr>
          <a:xfrm>
            <a:off x="5653043" y="3286660"/>
            <a:ext cx="1691056" cy="65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Stadiona iela 2,Lapmežciems, Tukuma nov. personāls</a:t>
            </a:r>
          </a:p>
        </p:txBody>
      </p:sp>
      <p:sp>
        <p:nvSpPr>
          <p:cNvPr id="106" name="Taisnstūris 105">
            <a:extLst>
              <a:ext uri="{FF2B5EF4-FFF2-40B4-BE49-F238E27FC236}">
                <a16:creationId xmlns:a16="http://schemas.microsoft.com/office/drawing/2014/main" id="{4BE64112-3636-4FF2-8CFC-CCAC33D699B9}"/>
              </a:ext>
            </a:extLst>
          </p:cNvPr>
          <p:cNvSpPr/>
          <p:nvPr/>
        </p:nvSpPr>
        <p:spPr>
          <a:xfrm>
            <a:off x="5663779" y="4024946"/>
            <a:ext cx="1691058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Vienības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c.Degoles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pag. Tukuma nov. personāls</a:t>
            </a:r>
          </a:p>
        </p:txBody>
      </p:sp>
      <p:cxnSp>
        <p:nvCxnSpPr>
          <p:cNvPr id="108" name="Taisns bultveida savienotājs 107">
            <a:extLst>
              <a:ext uri="{FF2B5EF4-FFF2-40B4-BE49-F238E27FC236}">
                <a16:creationId xmlns:a16="http://schemas.microsoft.com/office/drawing/2014/main" id="{4D776452-B059-4289-BE99-8E100982ED9A}"/>
              </a:ext>
            </a:extLst>
          </p:cNvPr>
          <p:cNvCxnSpPr>
            <a:stCxn id="7" idx="3"/>
          </p:cNvCxnSpPr>
          <p:nvPr/>
        </p:nvCxnSpPr>
        <p:spPr>
          <a:xfrm flipV="1">
            <a:off x="2349633" y="2957499"/>
            <a:ext cx="16582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Taisns bultveida savienotājs 109">
            <a:extLst>
              <a:ext uri="{FF2B5EF4-FFF2-40B4-BE49-F238E27FC236}">
                <a16:creationId xmlns:a16="http://schemas.microsoft.com/office/drawing/2014/main" id="{D47B0857-8AEC-4AD6-8771-84A99B09D1C9}"/>
              </a:ext>
            </a:extLst>
          </p:cNvPr>
          <p:cNvCxnSpPr>
            <a:endCxn id="10" idx="1"/>
          </p:cNvCxnSpPr>
          <p:nvPr/>
        </p:nvCxnSpPr>
        <p:spPr>
          <a:xfrm flipV="1">
            <a:off x="3861911" y="2962365"/>
            <a:ext cx="152399" cy="1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Taisns bultveida savienotājs 111">
            <a:extLst>
              <a:ext uri="{FF2B5EF4-FFF2-40B4-BE49-F238E27FC236}">
                <a16:creationId xmlns:a16="http://schemas.microsoft.com/office/drawing/2014/main" id="{F952359E-7593-475C-A7BB-64895C69083A}"/>
              </a:ext>
            </a:extLst>
          </p:cNvPr>
          <p:cNvCxnSpPr>
            <a:stCxn id="10" idx="3"/>
            <a:endCxn id="8" idx="1"/>
          </p:cNvCxnSpPr>
          <p:nvPr/>
        </p:nvCxnSpPr>
        <p:spPr>
          <a:xfrm>
            <a:off x="5562600" y="2962365"/>
            <a:ext cx="194785" cy="1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Taisns bultveida savienotājs 113">
            <a:extLst>
              <a:ext uri="{FF2B5EF4-FFF2-40B4-BE49-F238E27FC236}">
                <a16:creationId xmlns:a16="http://schemas.microsoft.com/office/drawing/2014/main" id="{33FD4994-89DE-4AD7-B258-9457FFC8FB67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7305675" y="2970885"/>
            <a:ext cx="173686" cy="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Taisns bultveida savienotājs 125">
            <a:extLst>
              <a:ext uri="{FF2B5EF4-FFF2-40B4-BE49-F238E27FC236}">
                <a16:creationId xmlns:a16="http://schemas.microsoft.com/office/drawing/2014/main" id="{41B1BBA1-9FB7-4093-9B50-F9C223F423CB}"/>
              </a:ext>
            </a:extLst>
          </p:cNvPr>
          <p:cNvCxnSpPr>
            <a:cxnSpLocks/>
          </p:cNvCxnSpPr>
          <p:nvPr/>
        </p:nvCxnSpPr>
        <p:spPr>
          <a:xfrm>
            <a:off x="1551559" y="2481365"/>
            <a:ext cx="8944" cy="25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Taisns savienotājs 130">
            <a:extLst>
              <a:ext uri="{FF2B5EF4-FFF2-40B4-BE49-F238E27FC236}">
                <a16:creationId xmlns:a16="http://schemas.microsoft.com/office/drawing/2014/main" id="{BD57D97C-FE0A-4DAA-B0B8-42659A49B89A}"/>
              </a:ext>
            </a:extLst>
          </p:cNvPr>
          <p:cNvCxnSpPr/>
          <p:nvPr/>
        </p:nvCxnSpPr>
        <p:spPr>
          <a:xfrm>
            <a:off x="1528004" y="2481365"/>
            <a:ext cx="77604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Taisns bultveida savienotājs 134">
            <a:extLst>
              <a:ext uri="{FF2B5EF4-FFF2-40B4-BE49-F238E27FC236}">
                <a16:creationId xmlns:a16="http://schemas.microsoft.com/office/drawing/2014/main" id="{55EF7EA6-B5FC-4002-8FD3-86D4B60E6A76}"/>
              </a:ext>
            </a:extLst>
          </p:cNvPr>
          <p:cNvCxnSpPr/>
          <p:nvPr/>
        </p:nvCxnSpPr>
        <p:spPr>
          <a:xfrm>
            <a:off x="9288493" y="2474320"/>
            <a:ext cx="0" cy="3376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Taisns bultveida savienotājs 139">
            <a:extLst>
              <a:ext uri="{FF2B5EF4-FFF2-40B4-BE49-F238E27FC236}">
                <a16:creationId xmlns:a16="http://schemas.microsoft.com/office/drawing/2014/main" id="{B38CA644-2F7D-4C5D-91B6-475359367D75}"/>
              </a:ext>
            </a:extLst>
          </p:cNvPr>
          <p:cNvCxnSpPr/>
          <p:nvPr/>
        </p:nvCxnSpPr>
        <p:spPr>
          <a:xfrm>
            <a:off x="3188686" y="2481365"/>
            <a:ext cx="0" cy="25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Taisns bultveida savienotājs 141">
            <a:extLst>
              <a:ext uri="{FF2B5EF4-FFF2-40B4-BE49-F238E27FC236}">
                <a16:creationId xmlns:a16="http://schemas.microsoft.com/office/drawing/2014/main" id="{E360AB66-8AA4-4B1B-B12F-8648828258B2}"/>
              </a:ext>
            </a:extLst>
          </p:cNvPr>
          <p:cNvCxnSpPr/>
          <p:nvPr/>
        </p:nvCxnSpPr>
        <p:spPr>
          <a:xfrm>
            <a:off x="4788455" y="2474320"/>
            <a:ext cx="0" cy="259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Taisns bultveida savienotājs 143">
            <a:extLst>
              <a:ext uri="{FF2B5EF4-FFF2-40B4-BE49-F238E27FC236}">
                <a16:creationId xmlns:a16="http://schemas.microsoft.com/office/drawing/2014/main" id="{4A970970-9398-4636-8B6C-9EC1E8A3E29F}"/>
              </a:ext>
            </a:extLst>
          </p:cNvPr>
          <p:cNvCxnSpPr/>
          <p:nvPr/>
        </p:nvCxnSpPr>
        <p:spPr>
          <a:xfrm>
            <a:off x="6624495" y="2481365"/>
            <a:ext cx="9669" cy="279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Taisns bultveida savienotājs 145">
            <a:extLst>
              <a:ext uri="{FF2B5EF4-FFF2-40B4-BE49-F238E27FC236}">
                <a16:creationId xmlns:a16="http://schemas.microsoft.com/office/drawing/2014/main" id="{8E1C7826-DA29-4230-B088-BE7DD06A9A9A}"/>
              </a:ext>
            </a:extLst>
          </p:cNvPr>
          <p:cNvCxnSpPr>
            <a:cxnSpLocks/>
          </p:cNvCxnSpPr>
          <p:nvPr/>
        </p:nvCxnSpPr>
        <p:spPr>
          <a:xfrm>
            <a:off x="8288761" y="2488411"/>
            <a:ext cx="0" cy="229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Bultiņa: uz leju 13">
            <a:extLst>
              <a:ext uri="{FF2B5EF4-FFF2-40B4-BE49-F238E27FC236}">
                <a16:creationId xmlns:a16="http://schemas.microsoft.com/office/drawing/2014/main" id="{3DA1C4D4-1F7D-4979-9498-6607A8E644AC}"/>
              </a:ext>
            </a:extLst>
          </p:cNvPr>
          <p:cNvSpPr/>
          <p:nvPr/>
        </p:nvSpPr>
        <p:spPr>
          <a:xfrm>
            <a:off x="1550002" y="3181335"/>
            <a:ext cx="45719" cy="716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5" name="Bultiņa: uz leju 14">
            <a:extLst>
              <a:ext uri="{FF2B5EF4-FFF2-40B4-BE49-F238E27FC236}">
                <a16:creationId xmlns:a16="http://schemas.microsoft.com/office/drawing/2014/main" id="{F220E349-036A-4099-A5E3-217FA04101F8}"/>
              </a:ext>
            </a:extLst>
          </p:cNvPr>
          <p:cNvSpPr/>
          <p:nvPr/>
        </p:nvSpPr>
        <p:spPr>
          <a:xfrm>
            <a:off x="3188686" y="3200405"/>
            <a:ext cx="45719" cy="1320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Bultiņa: uz leju 15">
            <a:extLst>
              <a:ext uri="{FF2B5EF4-FFF2-40B4-BE49-F238E27FC236}">
                <a16:creationId xmlns:a16="http://schemas.microsoft.com/office/drawing/2014/main" id="{6D7F7C19-B628-48A4-8685-542F6D65FBAD}"/>
              </a:ext>
            </a:extLst>
          </p:cNvPr>
          <p:cNvSpPr/>
          <p:nvPr/>
        </p:nvSpPr>
        <p:spPr>
          <a:xfrm>
            <a:off x="4815954" y="3181335"/>
            <a:ext cx="45719" cy="78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7" name="Bultiņa: uz leju 16">
            <a:extLst>
              <a:ext uri="{FF2B5EF4-FFF2-40B4-BE49-F238E27FC236}">
                <a16:creationId xmlns:a16="http://schemas.microsoft.com/office/drawing/2014/main" id="{AB675894-A819-4194-938C-9B63F410BFD4}"/>
              </a:ext>
            </a:extLst>
          </p:cNvPr>
          <p:cNvSpPr/>
          <p:nvPr/>
        </p:nvSpPr>
        <p:spPr>
          <a:xfrm>
            <a:off x="6562331" y="3200405"/>
            <a:ext cx="45719" cy="594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Bultiņa: uz leju 17">
            <a:extLst>
              <a:ext uri="{FF2B5EF4-FFF2-40B4-BE49-F238E27FC236}">
                <a16:creationId xmlns:a16="http://schemas.microsoft.com/office/drawing/2014/main" id="{770E08C0-0D45-49CE-971B-A9A259C50DC6}"/>
              </a:ext>
            </a:extLst>
          </p:cNvPr>
          <p:cNvSpPr/>
          <p:nvPr/>
        </p:nvSpPr>
        <p:spPr>
          <a:xfrm>
            <a:off x="8349441" y="3181335"/>
            <a:ext cx="45719" cy="105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Bultiņa: pa labi 18">
            <a:extLst>
              <a:ext uri="{FF2B5EF4-FFF2-40B4-BE49-F238E27FC236}">
                <a16:creationId xmlns:a16="http://schemas.microsoft.com/office/drawing/2014/main" id="{1E884453-369D-43CD-A25A-D981D6086BC5}"/>
              </a:ext>
            </a:extLst>
          </p:cNvPr>
          <p:cNvSpPr/>
          <p:nvPr/>
        </p:nvSpPr>
        <p:spPr>
          <a:xfrm>
            <a:off x="7303990" y="5895975"/>
            <a:ext cx="11016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58861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ālis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154941_TF11561227_Win32" id="{879D1F01-FAEA-4D0B-A890-E953D7A9A3B7}" vid="{565D3217-7387-4EA3-82F6-E644DC0D26D7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Vienkārša organizācijas diagramma</Template>
  <TotalTime>244</TotalTime>
  <Words>191</Words>
  <Application>Microsoft Office PowerPoint</Application>
  <PresentationFormat>Platekrāna</PresentationFormat>
  <Paragraphs>31</Paragraphs>
  <Slides>1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</vt:i4>
      </vt:variant>
    </vt:vector>
  </HeadingPairs>
  <TitlesOfParts>
    <vt:vector size="6" baseType="lpstr">
      <vt:lpstr>Calibri</vt:lpstr>
      <vt:lpstr>Times New Roman</vt:lpstr>
      <vt:lpstr>Tw Cen MT</vt:lpstr>
      <vt:lpstr>Wingdings 3</vt:lpstr>
      <vt:lpstr>Integrālis</vt:lpstr>
      <vt:lpstr>SIA «TUKUMA SILTUMS « organizatoriskā struktūra « no 02.07.2025.g.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Organizācijas diagramma</dc:title>
  <dc:creator>Marite</dc:creator>
  <cp:lastModifiedBy>Marite</cp:lastModifiedBy>
  <cp:revision>8</cp:revision>
  <dcterms:created xsi:type="dcterms:W3CDTF">2025-08-19T11:57:05Z</dcterms:created>
  <dcterms:modified xsi:type="dcterms:W3CDTF">2026-09-22T06:33:49Z</dcterms:modified>
</cp:coreProperties>
</file>